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
  </p:notesMasterIdLst>
  <p:sldIdLst>
    <p:sldId id="259" r:id="rId2"/>
  </p:sldIdLst>
  <p:sldSz cx="43891200" cy="32918400"/>
  <p:notesSz cx="6858000" cy="9144000"/>
  <p:embeddedFontLst>
    <p:embeddedFont>
      <p:font typeface="Bree Serif" panose="02000503040000020004" pitchFamily="2" charset="77"/>
      <p:regular r:id="rId4"/>
    </p:embeddedFont>
    <p:embeddedFont>
      <p:font typeface="Calibri" panose="020F0502020204030204" pitchFamily="34" charset="0"/>
      <p:regular r:id="rId5"/>
      <p:bold r:id="rId6"/>
      <p:italic r:id="rId7"/>
      <p:boldItalic r:id="rId8"/>
    </p:embeddedFont>
    <p:embeddedFont>
      <p:font typeface="Open Sans" panose="020B0606030504020204" pitchFamily="34" charset="0"/>
      <p:regular r:id="rId9"/>
      <p:bold r:id="rId10"/>
      <p:italic r:id="rId11"/>
      <p:boldItalic r:id="rId12"/>
    </p:embeddedFont>
  </p:embeddedFontLst>
  <p:custDataLst>
    <p:tags r:id="rId13"/>
  </p:custDataLst>
  <p:defaultTextStyle>
    <a:defPPr>
      <a:defRPr lang="en-US"/>
    </a:defPPr>
    <a:lvl1pPr marL="0" algn="l" defTabSz="4389028" rtl="0" eaLnBrk="1" latinLnBrk="0" hangingPunct="1">
      <a:defRPr sz="8700" kern="1200">
        <a:solidFill>
          <a:schemeClr val="tx1"/>
        </a:solidFill>
        <a:latin typeface="+mn-lt"/>
        <a:ea typeface="+mn-ea"/>
        <a:cs typeface="+mn-cs"/>
      </a:defRPr>
    </a:lvl1pPr>
    <a:lvl2pPr marL="2194514" algn="l" defTabSz="4389028" rtl="0" eaLnBrk="1" latinLnBrk="0" hangingPunct="1">
      <a:defRPr sz="8700" kern="1200">
        <a:solidFill>
          <a:schemeClr val="tx1"/>
        </a:solidFill>
        <a:latin typeface="+mn-lt"/>
        <a:ea typeface="+mn-ea"/>
        <a:cs typeface="+mn-cs"/>
      </a:defRPr>
    </a:lvl2pPr>
    <a:lvl3pPr marL="4389028" algn="l" defTabSz="4389028" rtl="0" eaLnBrk="1" latinLnBrk="0" hangingPunct="1">
      <a:defRPr sz="8700" kern="1200">
        <a:solidFill>
          <a:schemeClr val="tx1"/>
        </a:solidFill>
        <a:latin typeface="+mn-lt"/>
        <a:ea typeface="+mn-ea"/>
        <a:cs typeface="+mn-cs"/>
      </a:defRPr>
    </a:lvl3pPr>
    <a:lvl4pPr marL="6583543" algn="l" defTabSz="4389028" rtl="0" eaLnBrk="1" latinLnBrk="0" hangingPunct="1">
      <a:defRPr sz="8700" kern="1200">
        <a:solidFill>
          <a:schemeClr val="tx1"/>
        </a:solidFill>
        <a:latin typeface="+mn-lt"/>
        <a:ea typeface="+mn-ea"/>
        <a:cs typeface="+mn-cs"/>
      </a:defRPr>
    </a:lvl4pPr>
    <a:lvl5pPr marL="8778057" algn="l" defTabSz="4389028" rtl="0" eaLnBrk="1" latinLnBrk="0" hangingPunct="1">
      <a:defRPr sz="8700" kern="1200">
        <a:solidFill>
          <a:schemeClr val="tx1"/>
        </a:solidFill>
        <a:latin typeface="+mn-lt"/>
        <a:ea typeface="+mn-ea"/>
        <a:cs typeface="+mn-cs"/>
      </a:defRPr>
    </a:lvl5pPr>
    <a:lvl6pPr marL="10972571" algn="l" defTabSz="4389028" rtl="0" eaLnBrk="1" latinLnBrk="0" hangingPunct="1">
      <a:defRPr sz="8700" kern="1200">
        <a:solidFill>
          <a:schemeClr val="tx1"/>
        </a:solidFill>
        <a:latin typeface="+mn-lt"/>
        <a:ea typeface="+mn-ea"/>
        <a:cs typeface="+mn-cs"/>
      </a:defRPr>
    </a:lvl6pPr>
    <a:lvl7pPr marL="13167085" algn="l" defTabSz="4389028" rtl="0" eaLnBrk="1" latinLnBrk="0" hangingPunct="1">
      <a:defRPr sz="8700" kern="1200">
        <a:solidFill>
          <a:schemeClr val="tx1"/>
        </a:solidFill>
        <a:latin typeface="+mn-lt"/>
        <a:ea typeface="+mn-ea"/>
        <a:cs typeface="+mn-cs"/>
      </a:defRPr>
    </a:lvl7pPr>
    <a:lvl8pPr marL="15361599" algn="l" defTabSz="4389028" rtl="0" eaLnBrk="1" latinLnBrk="0" hangingPunct="1">
      <a:defRPr sz="8700" kern="1200">
        <a:solidFill>
          <a:schemeClr val="tx1"/>
        </a:solidFill>
        <a:latin typeface="+mn-lt"/>
        <a:ea typeface="+mn-ea"/>
        <a:cs typeface="+mn-cs"/>
      </a:defRPr>
    </a:lvl8pPr>
    <a:lvl9pPr marL="17556114" algn="l" defTabSz="4389028" rtl="0" eaLnBrk="1" latinLnBrk="0" hangingPunct="1">
      <a:defRPr sz="87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a:srgbClr val="EF5B5B"/>
    <a:srgbClr val="23363D"/>
    <a:srgbClr val="8CB1BE"/>
    <a:srgbClr val="E1EBEF"/>
    <a:srgbClr val="9FBEC9"/>
    <a:srgbClr val="B5CDD5"/>
    <a:srgbClr val="EEF4F6"/>
    <a:srgbClr val="E4EDF0"/>
    <a:srgbClr val="D7E4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3519" autoAdjust="0"/>
  </p:normalViewPr>
  <p:slideViewPr>
    <p:cSldViewPr snapToGrid="0">
      <p:cViewPr>
        <p:scale>
          <a:sx n="36" d="100"/>
          <a:sy n="36" d="100"/>
        </p:scale>
        <p:origin x="1896" y="-40"/>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tags" Target="tags/tag1.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viewProps" Target="viewProp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presProps" Target="presProps.xml"/></Relationships>
</file>

<file path=ppt/media/image1.png>
</file>

<file path=ppt/media/image2.pn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defPPr>
              <a:defRPr kern="1200" smtId="4294967295"/>
            </a:defPPr>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defPPr>
              <a:defRPr kern="1200" smtId="4294967295"/>
            </a:defPPr>
            <a:lvl1pPr algn="r">
              <a:defRPr sz="1200"/>
            </a:lvl1pPr>
          </a:lstStyle>
          <a:p>
            <a:fld id="{7B0E8FA9-8B5F-4493-A208-FBBD06A1EBF4}" type="datetimeFigureOut">
              <a:rPr lang="en-US" smtClean="0"/>
              <a:t>11/12/18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defPPr>
              <a:defRPr kern="1200" smtId="4294967295"/>
            </a:defPPr>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defPPr>
              <a:defRPr kern="1200" smtId="4294967295"/>
            </a:defPPr>
            <a:lvl1pPr algn="r">
              <a:defRPr sz="1200"/>
            </a:lvl1pPr>
          </a:lstStyle>
          <a:p>
            <a:fld id="{CD15AFD9-35F1-4A8D-8AD3-EDB948176196}" type="slidenum">
              <a:rPr lang="en-US" smtClean="0"/>
              <a:t>‹#›</a:t>
            </a:fld>
            <a:endParaRPr lang="en-US"/>
          </a:p>
        </p:txBody>
      </p:sp>
    </p:spTree>
    <p:extLst>
      <p:ext uri="{BB962C8B-B14F-4D97-AF65-F5344CB8AC3E}">
        <p14:creationId xmlns:p14="http://schemas.microsoft.com/office/powerpoint/2010/main" val="2095315684"/>
      </p:ext>
    </p:extLst>
  </p:cSld>
  <p:clrMap bg1="lt1" tx1="dk1" bg2="lt2" tx2="dk2" accent1="accent1" accent2="accent2" accent3="accent3" accent4="accent4" accent5="accent5" accent6="accent6" hlink="hlink" folHlink="folHlink"/>
  <p:notesStyle>
    <a:lvl1pPr marL="0" algn="l" defTabSz="4389028" rtl="0" eaLnBrk="1" latinLnBrk="0" hangingPunct="1">
      <a:defRPr sz="5700" kern="1200">
        <a:solidFill>
          <a:schemeClr val="tx1"/>
        </a:solidFill>
        <a:latin typeface="+mn-lt"/>
        <a:ea typeface="+mn-ea"/>
        <a:cs typeface="+mn-cs"/>
      </a:defRPr>
    </a:lvl1pPr>
    <a:lvl2pPr marL="2194514" algn="l" defTabSz="4389028" rtl="0" eaLnBrk="1" latinLnBrk="0" hangingPunct="1">
      <a:defRPr sz="5700" kern="1200">
        <a:solidFill>
          <a:schemeClr val="tx1"/>
        </a:solidFill>
        <a:latin typeface="+mn-lt"/>
        <a:ea typeface="+mn-ea"/>
        <a:cs typeface="+mn-cs"/>
      </a:defRPr>
    </a:lvl2pPr>
    <a:lvl3pPr marL="4389028" algn="l" defTabSz="4389028" rtl="0" eaLnBrk="1" latinLnBrk="0" hangingPunct="1">
      <a:defRPr sz="5700" kern="1200">
        <a:solidFill>
          <a:schemeClr val="tx1"/>
        </a:solidFill>
        <a:latin typeface="+mn-lt"/>
        <a:ea typeface="+mn-ea"/>
        <a:cs typeface="+mn-cs"/>
      </a:defRPr>
    </a:lvl3pPr>
    <a:lvl4pPr marL="6583543" algn="l" defTabSz="4389028" rtl="0" eaLnBrk="1" latinLnBrk="0" hangingPunct="1">
      <a:defRPr sz="5700" kern="1200">
        <a:solidFill>
          <a:schemeClr val="tx1"/>
        </a:solidFill>
        <a:latin typeface="+mn-lt"/>
        <a:ea typeface="+mn-ea"/>
        <a:cs typeface="+mn-cs"/>
      </a:defRPr>
    </a:lvl4pPr>
    <a:lvl5pPr marL="8778057" algn="l" defTabSz="4389028" rtl="0" eaLnBrk="1" latinLnBrk="0" hangingPunct="1">
      <a:defRPr sz="5700" kern="1200">
        <a:solidFill>
          <a:schemeClr val="tx1"/>
        </a:solidFill>
        <a:latin typeface="+mn-lt"/>
        <a:ea typeface="+mn-ea"/>
        <a:cs typeface="+mn-cs"/>
      </a:defRPr>
    </a:lvl5pPr>
    <a:lvl6pPr marL="10972571" algn="l" defTabSz="4389028" rtl="0" eaLnBrk="1" latinLnBrk="0" hangingPunct="1">
      <a:defRPr sz="5700" kern="1200">
        <a:solidFill>
          <a:schemeClr val="tx1"/>
        </a:solidFill>
        <a:latin typeface="+mn-lt"/>
        <a:ea typeface="+mn-ea"/>
        <a:cs typeface="+mn-cs"/>
      </a:defRPr>
    </a:lvl6pPr>
    <a:lvl7pPr marL="13167085" algn="l" defTabSz="4389028" rtl="0" eaLnBrk="1" latinLnBrk="0" hangingPunct="1">
      <a:defRPr sz="5700" kern="1200">
        <a:solidFill>
          <a:schemeClr val="tx1"/>
        </a:solidFill>
        <a:latin typeface="+mn-lt"/>
        <a:ea typeface="+mn-ea"/>
        <a:cs typeface="+mn-cs"/>
      </a:defRPr>
    </a:lvl7pPr>
    <a:lvl8pPr marL="15361599" algn="l" defTabSz="4389028" rtl="0" eaLnBrk="1" latinLnBrk="0" hangingPunct="1">
      <a:defRPr sz="5700" kern="1200">
        <a:solidFill>
          <a:schemeClr val="tx1"/>
        </a:solidFill>
        <a:latin typeface="+mn-lt"/>
        <a:ea typeface="+mn-ea"/>
        <a:cs typeface="+mn-cs"/>
      </a:defRPr>
    </a:lvl8pPr>
    <a:lvl9pPr marL="17556115" algn="l" defTabSz="4389028" rtl="0" eaLnBrk="1" latinLnBrk="0" hangingPunct="1">
      <a:defRPr sz="57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33258953"/>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A1C7F76D-A730-4432-85DE-CA47D32BB251}" type="datetimeFigureOut">
              <a:rPr lang="en-US" smtClean="0"/>
              <a:t>11/12/18</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09D57CD0-55F5-4017-8E2F-F1A5FF8435B8}" type="slidenum">
              <a:rPr lang="en-US" smtClean="0"/>
              <a:t>‹#›</a:t>
            </a:fld>
            <a:endParaRPr lang="en-US"/>
          </a:p>
        </p:txBody>
      </p:sp>
    </p:spTree>
    <p:extLst>
      <p:ext uri="{BB962C8B-B14F-4D97-AF65-F5344CB8AC3E}">
        <p14:creationId xmlns:p14="http://schemas.microsoft.com/office/powerpoint/2010/main" val="212457645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4559085" y="4221482"/>
            <a:ext cx="35547303" cy="89877900"/>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7901946" y="4221482"/>
            <a:ext cx="105925615" cy="89877900"/>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A1C7F76D-A730-4432-85DE-CA47D32BB251}" type="datetimeFigureOut">
              <a:rPr lang="en-US" smtClean="0"/>
              <a:t>11/12/18</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09D57CD0-55F5-4017-8E2F-F1A5FF8435B8}" type="slidenum">
              <a:rPr lang="en-US" smtClean="0"/>
              <a:t>‹#›</a:t>
            </a:fld>
            <a:endParaRPr lang="en-US"/>
          </a:p>
        </p:txBody>
      </p:sp>
    </p:spTree>
    <p:extLst>
      <p:ext uri="{BB962C8B-B14F-4D97-AF65-F5344CB8AC3E}">
        <p14:creationId xmlns:p14="http://schemas.microsoft.com/office/powerpoint/2010/main" val="69728983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A1C7F76D-A730-4432-85DE-CA47D32BB251}" type="datetimeFigureOut">
              <a:rPr lang="en-US" smtClean="0"/>
              <a:t>11/12/18</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09D57CD0-55F5-4017-8E2F-F1A5FF8435B8}" type="slidenum">
              <a:rPr lang="en-US" smtClean="0"/>
              <a:t>‹#›</a:t>
            </a:fld>
            <a:endParaRPr lang="en-US"/>
          </a:p>
        </p:txBody>
      </p:sp>
    </p:spTree>
    <p:extLst>
      <p:ext uri="{BB962C8B-B14F-4D97-AF65-F5344CB8AC3E}">
        <p14:creationId xmlns:p14="http://schemas.microsoft.com/office/powerpoint/2010/main" val="1038981615"/>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3"/>
            <a:ext cx="37307521" cy="6537960"/>
          </a:xfrm>
        </p:spPr>
        <p:txBody>
          <a:bodyPr anchor="t"/>
          <a:lstStyle>
            <a:defPPr>
              <a:defRPr kern="1200" smtId="4294967295"/>
            </a:defPPr>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4"/>
            <a:ext cx="37307521" cy="7200897"/>
          </a:xfrm>
        </p:spPr>
        <p:txBody>
          <a:bodyPr anchor="b"/>
          <a:lstStyle>
            <a:defPPr>
              <a:defRPr kern="1200" smtId="4294967295"/>
            </a:defPPr>
            <a:lvl1pPr marL="0" indent="0">
              <a:buNone/>
              <a:defRPr sz="9700">
                <a:solidFill>
                  <a:schemeClr val="tx1">
                    <a:tint val="75000"/>
                  </a:schemeClr>
                </a:solidFill>
              </a:defRPr>
            </a:lvl1pPr>
            <a:lvl2pPr marL="2194514" indent="0">
              <a:buNone/>
              <a:defRPr sz="8700">
                <a:solidFill>
                  <a:schemeClr val="tx1">
                    <a:tint val="75000"/>
                  </a:schemeClr>
                </a:solidFill>
              </a:defRPr>
            </a:lvl2pPr>
            <a:lvl3pPr marL="4389028" indent="0">
              <a:buNone/>
              <a:defRPr sz="7700">
                <a:solidFill>
                  <a:schemeClr val="tx1">
                    <a:tint val="75000"/>
                  </a:schemeClr>
                </a:solidFill>
              </a:defRPr>
            </a:lvl3pPr>
            <a:lvl4pPr marL="6583543" indent="0">
              <a:buNone/>
              <a:defRPr sz="6700">
                <a:solidFill>
                  <a:schemeClr val="tx1">
                    <a:tint val="75000"/>
                  </a:schemeClr>
                </a:solidFill>
              </a:defRPr>
            </a:lvl4pPr>
            <a:lvl5pPr marL="8778057" indent="0">
              <a:buNone/>
              <a:defRPr sz="6700">
                <a:solidFill>
                  <a:schemeClr val="tx1">
                    <a:tint val="75000"/>
                  </a:schemeClr>
                </a:solidFill>
              </a:defRPr>
            </a:lvl5pPr>
            <a:lvl6pPr marL="10972571" indent="0">
              <a:buNone/>
              <a:defRPr sz="6700">
                <a:solidFill>
                  <a:schemeClr val="tx1">
                    <a:tint val="75000"/>
                  </a:schemeClr>
                </a:solidFill>
              </a:defRPr>
            </a:lvl6pPr>
            <a:lvl7pPr marL="13167085" indent="0">
              <a:buNone/>
              <a:defRPr sz="6700">
                <a:solidFill>
                  <a:schemeClr val="tx1">
                    <a:tint val="75000"/>
                  </a:schemeClr>
                </a:solidFill>
              </a:defRPr>
            </a:lvl7pPr>
            <a:lvl8pPr marL="15361599" indent="0">
              <a:buNone/>
              <a:defRPr sz="6700">
                <a:solidFill>
                  <a:schemeClr val="tx1">
                    <a:tint val="75000"/>
                  </a:schemeClr>
                </a:solidFill>
              </a:defRPr>
            </a:lvl8pPr>
            <a:lvl9pPr marL="17556114"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smtId="4294967295"/>
            </a:defPPr>
          </a:lstStyle>
          <a:p>
            <a:fld id="{A1C7F76D-A730-4432-85DE-CA47D32BB251}" type="datetimeFigureOut">
              <a:rPr lang="en-US" smtClean="0"/>
              <a:t>11/12/18</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09D57CD0-55F5-4017-8E2F-F1A5FF8435B8}" type="slidenum">
              <a:rPr lang="en-US" smtClean="0"/>
              <a:t>‹#›</a:t>
            </a:fld>
            <a:endParaRPr lang="en-US"/>
          </a:p>
        </p:txBody>
      </p:sp>
    </p:spTree>
    <p:extLst>
      <p:ext uri="{BB962C8B-B14F-4D97-AF65-F5344CB8AC3E}">
        <p14:creationId xmlns:p14="http://schemas.microsoft.com/office/powerpoint/2010/main" val="2276548711"/>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7901943" y="24582121"/>
            <a:ext cx="70736458" cy="69517264"/>
          </a:xfrm>
        </p:spPr>
        <p:txBody>
          <a:bodyPr/>
          <a:lstStyle>
            <a:defPPr>
              <a:defRPr kern="1200" smtId="4294967295"/>
            </a:defPPr>
            <a:lvl1pPr>
              <a:defRPr sz="13400"/>
            </a:lvl1pPr>
            <a:lvl2pPr>
              <a:defRPr sz="11500"/>
            </a:lvl2pPr>
            <a:lvl3pPr>
              <a:defRPr sz="97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9369921" y="24582121"/>
            <a:ext cx="70736464" cy="69517264"/>
          </a:xfrm>
        </p:spPr>
        <p:txBody>
          <a:bodyPr/>
          <a:lstStyle>
            <a:defPPr>
              <a:defRPr kern="1200" smtId="4294967295"/>
            </a:defPPr>
            <a:lvl1pPr>
              <a:defRPr sz="13400"/>
            </a:lvl1pPr>
            <a:lvl2pPr>
              <a:defRPr sz="11500"/>
            </a:lvl2pPr>
            <a:lvl3pPr>
              <a:defRPr sz="97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smtId="4294967295"/>
            </a:defPPr>
          </a:lstStyle>
          <a:p>
            <a:fld id="{A1C7F76D-A730-4432-85DE-CA47D32BB251}" type="datetimeFigureOut">
              <a:rPr lang="en-US" smtClean="0"/>
              <a:t>11/12/18</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09D57CD0-55F5-4017-8E2F-F1A5FF8435B8}" type="slidenum">
              <a:rPr lang="en-US" smtClean="0"/>
              <a:t>‹#›</a:t>
            </a:fld>
            <a:endParaRPr lang="en-US"/>
          </a:p>
        </p:txBody>
      </p:sp>
    </p:spTree>
    <p:extLst>
      <p:ext uri="{BB962C8B-B14F-4D97-AF65-F5344CB8AC3E}">
        <p14:creationId xmlns:p14="http://schemas.microsoft.com/office/powerpoint/2010/main" val="87666082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3"/>
            <a:ext cx="39502079" cy="5486400"/>
          </a:xfrm>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2194561" y="7368543"/>
            <a:ext cx="19392903" cy="3070857"/>
          </a:xfrm>
        </p:spPr>
        <p:txBody>
          <a:bodyPr anchor="b"/>
          <a:lstStyle>
            <a:defPPr>
              <a:defRPr kern="1200" smtId="4294967295"/>
            </a:defPPr>
            <a:lvl1pPr marL="0" indent="0">
              <a:buNone/>
              <a:defRPr sz="11500" b="1"/>
            </a:lvl1pPr>
            <a:lvl2pPr marL="2194514" indent="0">
              <a:buNone/>
              <a:defRPr sz="9700" b="1"/>
            </a:lvl2pPr>
            <a:lvl3pPr marL="4389028" indent="0">
              <a:buNone/>
              <a:defRPr sz="8700" b="1"/>
            </a:lvl3pPr>
            <a:lvl4pPr marL="6583543" indent="0">
              <a:buNone/>
              <a:defRPr sz="7700" b="1"/>
            </a:lvl4pPr>
            <a:lvl5pPr marL="8778057" indent="0">
              <a:buNone/>
              <a:defRPr sz="7700" b="1"/>
            </a:lvl5pPr>
            <a:lvl6pPr marL="10972571" indent="0">
              <a:buNone/>
              <a:defRPr sz="7700" b="1"/>
            </a:lvl6pPr>
            <a:lvl7pPr marL="13167085" indent="0">
              <a:buNone/>
              <a:defRPr sz="7700" b="1"/>
            </a:lvl7pPr>
            <a:lvl8pPr marL="15361599" indent="0">
              <a:buNone/>
              <a:defRPr sz="7700" b="1"/>
            </a:lvl8pPr>
            <a:lvl9pPr marL="17556114"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1" y="10439400"/>
            <a:ext cx="19392903" cy="18966183"/>
          </a:xfrm>
        </p:spPr>
        <p:txBody>
          <a:bodyPr/>
          <a:lstStyle>
            <a:defPPr>
              <a:defRPr kern="1200" smtId="4294967295"/>
            </a:defPPr>
            <a:lvl1pPr>
              <a:defRPr sz="11500"/>
            </a:lvl1pPr>
            <a:lvl2pPr>
              <a:defRPr sz="97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3"/>
            <a:ext cx="19400520" cy="3070857"/>
          </a:xfrm>
        </p:spPr>
        <p:txBody>
          <a:bodyPr anchor="b"/>
          <a:lstStyle>
            <a:defPPr>
              <a:defRPr kern="1200" smtId="4294967295"/>
            </a:defPPr>
            <a:lvl1pPr marL="0" indent="0">
              <a:buNone/>
              <a:defRPr sz="11500" b="1"/>
            </a:lvl1pPr>
            <a:lvl2pPr marL="2194514" indent="0">
              <a:buNone/>
              <a:defRPr sz="9700" b="1"/>
            </a:lvl2pPr>
            <a:lvl3pPr marL="4389028" indent="0">
              <a:buNone/>
              <a:defRPr sz="8700" b="1"/>
            </a:lvl3pPr>
            <a:lvl4pPr marL="6583543" indent="0">
              <a:buNone/>
              <a:defRPr sz="7700" b="1"/>
            </a:lvl4pPr>
            <a:lvl5pPr marL="8778057" indent="0">
              <a:buNone/>
              <a:defRPr sz="7700" b="1"/>
            </a:lvl5pPr>
            <a:lvl6pPr marL="10972571" indent="0">
              <a:buNone/>
              <a:defRPr sz="7700" b="1"/>
            </a:lvl6pPr>
            <a:lvl7pPr marL="13167085" indent="0">
              <a:buNone/>
              <a:defRPr sz="7700" b="1"/>
            </a:lvl7pPr>
            <a:lvl8pPr marL="15361599" indent="0">
              <a:buNone/>
              <a:defRPr sz="7700" b="1"/>
            </a:lvl8pPr>
            <a:lvl9pPr marL="17556114"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3" y="10439400"/>
            <a:ext cx="19400520" cy="18966183"/>
          </a:xfrm>
        </p:spPr>
        <p:txBody>
          <a:bodyPr/>
          <a:lstStyle>
            <a:defPPr>
              <a:defRPr kern="1200" smtId="4294967295"/>
            </a:defPPr>
            <a:lvl1pPr>
              <a:defRPr sz="11500"/>
            </a:lvl1pPr>
            <a:lvl2pPr>
              <a:defRPr sz="97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smtId="4294967295"/>
            </a:defPPr>
          </a:lstStyle>
          <a:p>
            <a:fld id="{A1C7F76D-A730-4432-85DE-CA47D32BB251}" type="datetimeFigureOut">
              <a:rPr lang="en-US" smtClean="0"/>
              <a:t>11/12/18</a:t>
            </a:fld>
            <a:endParaRPr lang="en-US"/>
          </a:p>
        </p:txBody>
      </p:sp>
      <p:sp>
        <p:nvSpPr>
          <p:cNvPr id="8" name="Footer Placeholder 7"/>
          <p:cNvSpPr>
            <a:spLocks noGrp="1"/>
          </p:cNvSpPr>
          <p:nvPr>
            <p:ph type="ftr" sz="quarter" idx="11"/>
          </p:nvPr>
        </p:nvSpPr>
        <p:spPr/>
        <p:txBody>
          <a:bodyPr/>
          <a:lstStyle>
            <a:defPPr>
              <a:defRPr kern="1200" smtId="4294967295"/>
            </a:defPPr>
          </a:lstStyle>
          <a:p>
            <a:endParaRPr lang="en-US"/>
          </a:p>
        </p:txBody>
      </p:sp>
      <p:sp>
        <p:nvSpPr>
          <p:cNvPr id="9" name="Slide Number Placeholder 8"/>
          <p:cNvSpPr>
            <a:spLocks noGrp="1"/>
          </p:cNvSpPr>
          <p:nvPr>
            <p:ph type="sldNum" sz="quarter" idx="12"/>
          </p:nvPr>
        </p:nvSpPr>
        <p:spPr/>
        <p:txBody>
          <a:bodyPr/>
          <a:lstStyle>
            <a:defPPr>
              <a:defRPr kern="1200" smtId="4294967295"/>
            </a:defPPr>
          </a:lstStyle>
          <a:p>
            <a:fld id="{09D57CD0-55F5-4017-8E2F-F1A5FF8435B8}" type="slidenum">
              <a:rPr lang="en-US" smtClean="0"/>
              <a:t>‹#›</a:t>
            </a:fld>
            <a:endParaRPr lang="en-US"/>
          </a:p>
        </p:txBody>
      </p:sp>
    </p:spTree>
    <p:extLst>
      <p:ext uri="{BB962C8B-B14F-4D97-AF65-F5344CB8AC3E}">
        <p14:creationId xmlns:p14="http://schemas.microsoft.com/office/powerpoint/2010/main" val="277414171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Date Placeholder 2"/>
          <p:cNvSpPr>
            <a:spLocks noGrp="1"/>
          </p:cNvSpPr>
          <p:nvPr>
            <p:ph type="dt" sz="half" idx="10"/>
          </p:nvPr>
        </p:nvSpPr>
        <p:spPr/>
        <p:txBody>
          <a:bodyPr/>
          <a:lstStyle>
            <a:defPPr>
              <a:defRPr kern="1200" smtId="4294967295"/>
            </a:defPPr>
          </a:lstStyle>
          <a:p>
            <a:fld id="{A1C7F76D-A730-4432-85DE-CA47D32BB251}" type="datetimeFigureOut">
              <a:rPr lang="en-US" smtClean="0"/>
              <a:t>11/12/18</a:t>
            </a:fld>
            <a:endParaRPr lang="en-US"/>
          </a:p>
        </p:txBody>
      </p:sp>
      <p:sp>
        <p:nvSpPr>
          <p:cNvPr id="4" name="Footer Placeholder 3"/>
          <p:cNvSpPr>
            <a:spLocks noGrp="1"/>
          </p:cNvSpPr>
          <p:nvPr>
            <p:ph type="ftr" sz="quarter" idx="11"/>
          </p:nvPr>
        </p:nvSpPr>
        <p:spPr/>
        <p:txBody>
          <a:bodyPr/>
          <a:lstStyle>
            <a:defPPr>
              <a:defRPr kern="1200" smtId="4294967295"/>
            </a:defPPr>
          </a:lstStyle>
          <a:p>
            <a:endParaRPr lang="en-US"/>
          </a:p>
        </p:txBody>
      </p:sp>
      <p:sp>
        <p:nvSpPr>
          <p:cNvPr id="5" name="Slide Number Placeholder 4"/>
          <p:cNvSpPr>
            <a:spLocks noGrp="1"/>
          </p:cNvSpPr>
          <p:nvPr>
            <p:ph type="sldNum" sz="quarter" idx="12"/>
          </p:nvPr>
        </p:nvSpPr>
        <p:spPr/>
        <p:txBody>
          <a:bodyPr/>
          <a:lstStyle>
            <a:defPPr>
              <a:defRPr kern="1200" smtId="4294967295"/>
            </a:defPPr>
          </a:lstStyle>
          <a:p>
            <a:fld id="{09D57CD0-55F5-4017-8E2F-F1A5FF8435B8}" type="slidenum">
              <a:rPr lang="en-US" smtClean="0"/>
              <a:t>‹#›</a:t>
            </a:fld>
            <a:endParaRPr lang="en-US"/>
          </a:p>
        </p:txBody>
      </p:sp>
    </p:spTree>
    <p:extLst>
      <p:ext uri="{BB962C8B-B14F-4D97-AF65-F5344CB8AC3E}">
        <p14:creationId xmlns:p14="http://schemas.microsoft.com/office/powerpoint/2010/main" val="268842661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smtId="4294967295"/>
            </a:defPPr>
          </a:lstStyle>
          <a:p>
            <a:fld id="{A1C7F76D-A730-4432-85DE-CA47D32BB251}" type="datetimeFigureOut">
              <a:rPr lang="en-US" smtClean="0"/>
              <a:t>11/12/18</a:t>
            </a:fld>
            <a:endParaRPr lang="en-US"/>
          </a:p>
        </p:txBody>
      </p:sp>
      <p:sp>
        <p:nvSpPr>
          <p:cNvPr id="3" name="Footer Placeholder 2"/>
          <p:cNvSpPr>
            <a:spLocks noGrp="1"/>
          </p:cNvSpPr>
          <p:nvPr>
            <p:ph type="ftr" sz="quarter" idx="11"/>
          </p:nvPr>
        </p:nvSpPr>
        <p:spPr/>
        <p:txBody>
          <a:bodyPr/>
          <a:lstStyle>
            <a:defPPr>
              <a:defRPr kern="1200" smtId="4294967295"/>
            </a:defPPr>
          </a:lstStyle>
          <a:p>
            <a:endParaRPr lang="en-US"/>
          </a:p>
        </p:txBody>
      </p:sp>
      <p:sp>
        <p:nvSpPr>
          <p:cNvPr id="4" name="Slide Number Placeholder 3"/>
          <p:cNvSpPr>
            <a:spLocks noGrp="1"/>
          </p:cNvSpPr>
          <p:nvPr>
            <p:ph type="sldNum" sz="quarter" idx="12"/>
          </p:nvPr>
        </p:nvSpPr>
        <p:spPr/>
        <p:txBody>
          <a:bodyPr/>
          <a:lstStyle>
            <a:defPPr>
              <a:defRPr kern="1200" smtId="4294967295"/>
            </a:defPPr>
          </a:lstStyle>
          <a:p>
            <a:fld id="{09D57CD0-55F5-4017-8E2F-F1A5FF8435B8}" type="slidenum">
              <a:rPr lang="en-US" smtClean="0"/>
              <a:t>‹#›</a:t>
            </a:fld>
            <a:endParaRPr lang="en-US"/>
          </a:p>
        </p:txBody>
      </p:sp>
    </p:spTree>
    <p:extLst>
      <p:ext uri="{BB962C8B-B14F-4D97-AF65-F5344CB8AC3E}">
        <p14:creationId xmlns:p14="http://schemas.microsoft.com/office/powerpoint/2010/main" val="3046984958"/>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3" cy="5577840"/>
          </a:xfrm>
        </p:spPr>
        <p:txBody>
          <a:bodyPr anchor="b"/>
          <a:lstStyle>
            <a:defPPr>
              <a:defRPr kern="1200" smtId="4294967295"/>
            </a:defPPr>
            <a:lvl1pPr algn="l">
              <a:defRPr sz="9700" b="1"/>
            </a:lvl1pPr>
          </a:lstStyle>
          <a:p>
            <a:r>
              <a:rPr lang="en-US"/>
              <a:t>Click to edit Master title style</a:t>
            </a:r>
          </a:p>
        </p:txBody>
      </p:sp>
      <p:sp>
        <p:nvSpPr>
          <p:cNvPr id="3" name="Content Placeholder 2"/>
          <p:cNvSpPr>
            <a:spLocks noGrp="1"/>
          </p:cNvSpPr>
          <p:nvPr>
            <p:ph idx="1"/>
          </p:nvPr>
        </p:nvSpPr>
        <p:spPr>
          <a:xfrm>
            <a:off x="17160239" y="1310641"/>
            <a:ext cx="24536400" cy="28094942"/>
          </a:xfrm>
        </p:spPr>
        <p:txBody>
          <a:bodyPr/>
          <a:lstStyle>
            <a:defPPr>
              <a:defRPr kern="1200" smtId="4294967295"/>
            </a:defPPr>
            <a:lvl1pPr>
              <a:defRPr sz="15400"/>
            </a:lvl1pPr>
            <a:lvl2pPr>
              <a:defRPr sz="13400"/>
            </a:lvl2pPr>
            <a:lvl3pPr>
              <a:defRPr sz="115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1"/>
            <a:ext cx="14439903" cy="22517103"/>
          </a:xfrm>
        </p:spPr>
        <p:txBody>
          <a:bodyPr/>
          <a:lstStyle>
            <a:defPPr>
              <a:defRPr kern="1200" smtId="4294967295"/>
            </a:defPPr>
            <a:lvl1pPr marL="0" indent="0">
              <a:buNone/>
              <a:defRPr sz="6700"/>
            </a:lvl1pPr>
            <a:lvl2pPr marL="2194514" indent="0">
              <a:buNone/>
              <a:defRPr sz="5700"/>
            </a:lvl2pPr>
            <a:lvl3pPr marL="4389028" indent="0">
              <a:buNone/>
              <a:defRPr sz="4800"/>
            </a:lvl3pPr>
            <a:lvl4pPr marL="6583543" indent="0">
              <a:buNone/>
              <a:defRPr sz="4300"/>
            </a:lvl4pPr>
            <a:lvl5pPr marL="8778057" indent="0">
              <a:buNone/>
              <a:defRPr sz="4300"/>
            </a:lvl5pPr>
            <a:lvl6pPr marL="10972571" indent="0">
              <a:buNone/>
              <a:defRPr sz="4300"/>
            </a:lvl6pPr>
            <a:lvl7pPr marL="13167085" indent="0">
              <a:buNone/>
              <a:defRPr sz="4300"/>
            </a:lvl7pPr>
            <a:lvl8pPr marL="15361599" indent="0">
              <a:buNone/>
              <a:defRPr sz="4300"/>
            </a:lvl8pPr>
            <a:lvl9pPr marL="1755611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A1C7F76D-A730-4432-85DE-CA47D32BB251}" type="datetimeFigureOut">
              <a:rPr lang="en-US" smtClean="0"/>
              <a:t>11/12/18</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09D57CD0-55F5-4017-8E2F-F1A5FF8435B8}" type="slidenum">
              <a:rPr lang="en-US" smtClean="0"/>
              <a:t>‹#›</a:t>
            </a:fld>
            <a:endParaRPr lang="en-US"/>
          </a:p>
        </p:txBody>
      </p:sp>
    </p:spTree>
    <p:extLst>
      <p:ext uri="{BB962C8B-B14F-4D97-AF65-F5344CB8AC3E}">
        <p14:creationId xmlns:p14="http://schemas.microsoft.com/office/powerpoint/2010/main" val="1581262061"/>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0"/>
            <a:ext cx="26334721" cy="2720343"/>
          </a:xfrm>
        </p:spPr>
        <p:txBody>
          <a:bodyPr anchor="b"/>
          <a:lstStyle>
            <a:defPPr>
              <a:defRPr kern="1200" smtId="4294967295"/>
            </a:defPPr>
            <a:lvl1pPr algn="l">
              <a:defRPr sz="9700" b="1"/>
            </a:lvl1pPr>
          </a:lstStyle>
          <a:p>
            <a:r>
              <a:rPr lang="en-US"/>
              <a:t>Click to edit Master title style</a:t>
            </a:r>
          </a:p>
        </p:txBody>
      </p:sp>
      <p:sp>
        <p:nvSpPr>
          <p:cNvPr id="3" name="Picture Placeholder 2"/>
          <p:cNvSpPr>
            <a:spLocks noGrp="1"/>
          </p:cNvSpPr>
          <p:nvPr>
            <p:ph type="pic" idx="1"/>
          </p:nvPr>
        </p:nvSpPr>
        <p:spPr>
          <a:xfrm>
            <a:off x="8602983" y="2941320"/>
            <a:ext cx="26334721" cy="19751039"/>
          </a:xfrm>
        </p:spPr>
        <p:txBody>
          <a:bodyPr/>
          <a:lstStyle>
            <a:defPPr>
              <a:defRPr kern="1200" smtId="4294967295"/>
            </a:defPPr>
            <a:lvl1pPr marL="0" indent="0">
              <a:buNone/>
              <a:defRPr sz="15400"/>
            </a:lvl1pPr>
            <a:lvl2pPr marL="2194514" indent="0">
              <a:buNone/>
              <a:defRPr sz="13400"/>
            </a:lvl2pPr>
            <a:lvl3pPr marL="4389028" indent="0">
              <a:buNone/>
              <a:defRPr sz="11500"/>
            </a:lvl3pPr>
            <a:lvl4pPr marL="6583543" indent="0">
              <a:buNone/>
              <a:defRPr sz="9700"/>
            </a:lvl4pPr>
            <a:lvl5pPr marL="8778057" indent="0">
              <a:buNone/>
              <a:defRPr sz="9700"/>
            </a:lvl5pPr>
            <a:lvl6pPr marL="10972571" indent="0">
              <a:buNone/>
              <a:defRPr sz="9700"/>
            </a:lvl6pPr>
            <a:lvl7pPr marL="13167085" indent="0">
              <a:buNone/>
              <a:defRPr sz="9700"/>
            </a:lvl7pPr>
            <a:lvl8pPr marL="15361599" indent="0">
              <a:buNone/>
              <a:defRPr sz="9700"/>
            </a:lvl8pPr>
            <a:lvl9pPr marL="17556114" indent="0">
              <a:buNone/>
              <a:defRPr sz="9700"/>
            </a:lvl9pPr>
          </a:lstStyle>
          <a:p>
            <a:endParaRPr lang="en-US"/>
          </a:p>
        </p:txBody>
      </p:sp>
      <p:sp>
        <p:nvSpPr>
          <p:cNvPr id="4" name="Text Placeholder 3"/>
          <p:cNvSpPr>
            <a:spLocks noGrp="1"/>
          </p:cNvSpPr>
          <p:nvPr>
            <p:ph type="body" sz="half" idx="2"/>
          </p:nvPr>
        </p:nvSpPr>
        <p:spPr>
          <a:xfrm>
            <a:off x="8602983" y="25763223"/>
            <a:ext cx="26334721" cy="3863337"/>
          </a:xfrm>
        </p:spPr>
        <p:txBody>
          <a:bodyPr/>
          <a:lstStyle>
            <a:defPPr>
              <a:defRPr kern="1200" smtId="4294967295"/>
            </a:defPPr>
            <a:lvl1pPr marL="0" indent="0">
              <a:buNone/>
              <a:defRPr sz="6700"/>
            </a:lvl1pPr>
            <a:lvl2pPr marL="2194514" indent="0">
              <a:buNone/>
              <a:defRPr sz="5700"/>
            </a:lvl2pPr>
            <a:lvl3pPr marL="4389028" indent="0">
              <a:buNone/>
              <a:defRPr sz="4800"/>
            </a:lvl3pPr>
            <a:lvl4pPr marL="6583543" indent="0">
              <a:buNone/>
              <a:defRPr sz="4300"/>
            </a:lvl4pPr>
            <a:lvl5pPr marL="8778057" indent="0">
              <a:buNone/>
              <a:defRPr sz="4300"/>
            </a:lvl5pPr>
            <a:lvl6pPr marL="10972571" indent="0">
              <a:buNone/>
              <a:defRPr sz="4300"/>
            </a:lvl6pPr>
            <a:lvl7pPr marL="13167085" indent="0">
              <a:buNone/>
              <a:defRPr sz="4300"/>
            </a:lvl7pPr>
            <a:lvl8pPr marL="15361599" indent="0">
              <a:buNone/>
              <a:defRPr sz="4300"/>
            </a:lvl8pPr>
            <a:lvl9pPr marL="17556114"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A1C7F76D-A730-4432-85DE-CA47D32BB251}" type="datetimeFigureOut">
              <a:rPr lang="en-US" smtClean="0"/>
              <a:t>11/12/18</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09D57CD0-55F5-4017-8E2F-F1A5FF8435B8}" type="slidenum">
              <a:rPr lang="en-US" smtClean="0"/>
              <a:t>‹#›</a:t>
            </a:fld>
            <a:endParaRPr lang="en-US"/>
          </a:p>
        </p:txBody>
      </p:sp>
    </p:spTree>
    <p:extLst>
      <p:ext uri="{BB962C8B-B14F-4D97-AF65-F5344CB8AC3E}">
        <p14:creationId xmlns:p14="http://schemas.microsoft.com/office/powerpoint/2010/main" val="1114417114"/>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79" cy="5486400"/>
          </a:xfrm>
          <a:prstGeom prst="rect">
            <a:avLst/>
          </a:prstGeom>
        </p:spPr>
        <p:txBody>
          <a:bodyPr vert="horz" lIns="438903" tIns="219451" rIns="438903" bIns="219451" rtlCol="0" anchor="ctr">
            <a:normAutofit/>
          </a:bodyPr>
          <a:lstStyle>
            <a:defPPr>
              <a:defRPr kern="1200" smtId="4294967295"/>
            </a:defPPr>
          </a:lstStyle>
          <a:p>
            <a:r>
              <a:rPr lang="en-US"/>
              <a:t>Click to edit Master title style</a:t>
            </a:r>
          </a:p>
        </p:txBody>
      </p:sp>
      <p:sp>
        <p:nvSpPr>
          <p:cNvPr id="3" name="Text Placeholder 2"/>
          <p:cNvSpPr>
            <a:spLocks noGrp="1"/>
          </p:cNvSpPr>
          <p:nvPr>
            <p:ph type="body" idx="1"/>
          </p:nvPr>
        </p:nvSpPr>
        <p:spPr>
          <a:xfrm>
            <a:off x="2194560" y="7680962"/>
            <a:ext cx="39502079" cy="21724623"/>
          </a:xfrm>
          <a:prstGeom prst="rect">
            <a:avLst/>
          </a:prstGeom>
        </p:spPr>
        <p:txBody>
          <a:bodyPr vert="horz" lIns="438903" tIns="219451" rIns="438903" bIns="219451" rtlCol="0">
            <a:normAutofit/>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03" tIns="219451" rIns="438903" bIns="219451" rtlCol="0" anchor="ctr"/>
          <a:lstStyle>
            <a:defPPr>
              <a:defRPr kern="1200" smtId="4294967295"/>
            </a:defPPr>
            <a:lvl1pPr algn="l">
              <a:defRPr sz="5700">
                <a:solidFill>
                  <a:schemeClr val="tx1">
                    <a:tint val="75000"/>
                  </a:schemeClr>
                </a:solidFill>
              </a:defRPr>
            </a:lvl1pPr>
          </a:lstStyle>
          <a:p>
            <a:fld id="{A1C7F76D-A730-4432-85DE-CA47D32BB251}" type="datetimeFigureOut">
              <a:rPr lang="en-US" smtClean="0"/>
              <a:t>11/12/18</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903" tIns="219451" rIns="438903" bIns="219451" rtlCol="0" anchor="ctr"/>
          <a:lstStyle>
            <a:defPPr>
              <a:defRPr kern="1200" smtId="4294967295"/>
            </a:defPPr>
            <a:lvl1pPr algn="ctr">
              <a:defRPr sz="5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903" tIns="219451" rIns="438903" bIns="219451" rtlCol="0" anchor="ctr"/>
          <a:lstStyle>
            <a:defPPr>
              <a:defRPr kern="1200" smtId="4294967295"/>
            </a:defPPr>
            <a:lvl1pPr algn="r">
              <a:defRPr sz="5700">
                <a:solidFill>
                  <a:schemeClr val="tx1">
                    <a:tint val="75000"/>
                  </a:schemeClr>
                </a:solidFill>
              </a:defRPr>
            </a:lvl1pPr>
          </a:lstStyle>
          <a:p>
            <a:fld id="{09D57CD0-55F5-4017-8E2F-F1A5FF8435B8}" type="slidenum">
              <a:rPr lang="en-US" smtClean="0"/>
              <a:t>‹#›</a:t>
            </a:fld>
            <a:endParaRPr lang="en-US"/>
          </a:p>
        </p:txBody>
      </p:sp>
      <p:pic>
        <p:nvPicPr>
          <p:cNvPr id="7" name="New picture"/>
          <p:cNvPicPr/>
          <p:nvPr/>
        </p:nvPicPr>
        <p:blipFill>
          <a:blip r:embed="rId13"/>
          <a:stretch>
            <a:fillRect/>
          </a:stretch>
        </p:blipFill>
        <p:spPr>
          <a:xfrm rot="16200000">
            <a:off x="-11506200" y="16459200"/>
            <a:ext cx="14274800" cy="4368800"/>
          </a:xfrm>
          <a:prstGeom prst="rect">
            <a:avLst/>
          </a:prstGeom>
        </p:spPr>
      </p:pic>
      <p:pic>
        <p:nvPicPr>
          <p:cNvPr id="8" name="New picture"/>
          <p:cNvPicPr/>
          <p:nvPr/>
        </p:nvPicPr>
        <p:blipFill>
          <a:blip r:embed="rId13"/>
          <a:stretch>
            <a:fillRect/>
          </a:stretch>
        </p:blipFill>
        <p:spPr>
          <a:xfrm rot="5400000">
            <a:off x="41122600" y="16459200"/>
            <a:ext cx="14274800" cy="4368800"/>
          </a:xfrm>
          <a:prstGeom prst="rect">
            <a:avLst/>
          </a:prstGeom>
        </p:spPr>
      </p:pic>
      <p:pic>
        <p:nvPicPr>
          <p:cNvPr id="9" name="New picture"/>
          <p:cNvPicPr/>
          <p:nvPr/>
        </p:nvPicPr>
        <p:blipFill>
          <a:blip r:embed="rId14"/>
          <a:stretch>
            <a:fillRect/>
          </a:stretch>
        </p:blipFill>
        <p:spPr>
          <a:xfrm>
            <a:off x="6959600" y="33426400"/>
            <a:ext cx="29972000" cy="1549400"/>
          </a:xfrm>
          <a:prstGeom prst="rect">
            <a:avLst/>
          </a:prstGeom>
        </p:spPr>
      </p:pic>
      <p:sp>
        <p:nvSpPr>
          <p:cNvPr id="10"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contemplativecloud  Size: 48x36</a:t>
            </a:r>
          </a:p>
        </p:txBody>
      </p:sp>
    </p:spTree>
    <p:extLst>
      <p:ext uri="{BB962C8B-B14F-4D97-AF65-F5344CB8AC3E}">
        <p14:creationId xmlns:p14="http://schemas.microsoft.com/office/powerpoint/2010/main" val="11913227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smtId="4294967295"/>
      </a:defPPr>
      <a:lvl1pPr algn="ctr" defTabSz="4389028" rtl="0" eaLnBrk="1" latinLnBrk="0" hangingPunct="1">
        <a:spcBef>
          <a:spcPct val="0"/>
        </a:spcBef>
        <a:buNone/>
        <a:defRPr sz="21100" kern="1200">
          <a:solidFill>
            <a:schemeClr val="tx1"/>
          </a:solidFill>
          <a:latin typeface="+mj-lt"/>
          <a:ea typeface="+mj-ea"/>
          <a:cs typeface="+mj-cs"/>
        </a:defRPr>
      </a:lvl1pPr>
    </p:titleStyle>
    <p:bodyStyle>
      <a:defPPr>
        <a:defRPr kern="1200" smtId="4294967295"/>
      </a:defPPr>
      <a:lvl1pPr marL="1645886" indent="-1645886" algn="l" defTabSz="4389028"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p:bodyStyle>
    <p:otherStyle>
      <a:defPPr>
        <a:defRPr lang="en-US"/>
      </a:defPPr>
      <a:lvl1pPr marL="0" algn="l" defTabSz="4389028" rtl="0" eaLnBrk="1" latinLnBrk="0" hangingPunct="1">
        <a:defRPr sz="8700" kern="1200">
          <a:solidFill>
            <a:schemeClr val="tx1"/>
          </a:solidFill>
          <a:latin typeface="+mn-lt"/>
          <a:ea typeface="+mn-ea"/>
          <a:cs typeface="+mn-cs"/>
        </a:defRPr>
      </a:lvl1pPr>
      <a:lvl2pPr marL="2194514" algn="l" defTabSz="4389028" rtl="0" eaLnBrk="1" latinLnBrk="0" hangingPunct="1">
        <a:defRPr sz="8700" kern="1200">
          <a:solidFill>
            <a:schemeClr val="tx1"/>
          </a:solidFill>
          <a:latin typeface="+mn-lt"/>
          <a:ea typeface="+mn-ea"/>
          <a:cs typeface="+mn-cs"/>
        </a:defRPr>
      </a:lvl2pPr>
      <a:lvl3pPr marL="4389028" algn="l" defTabSz="4389028" rtl="0" eaLnBrk="1" latinLnBrk="0" hangingPunct="1">
        <a:defRPr sz="8700" kern="1200">
          <a:solidFill>
            <a:schemeClr val="tx1"/>
          </a:solidFill>
          <a:latin typeface="+mn-lt"/>
          <a:ea typeface="+mn-ea"/>
          <a:cs typeface="+mn-cs"/>
        </a:defRPr>
      </a:lvl3pPr>
      <a:lvl4pPr marL="6583543" algn="l" defTabSz="4389028" rtl="0" eaLnBrk="1" latinLnBrk="0" hangingPunct="1">
        <a:defRPr sz="8700" kern="1200">
          <a:solidFill>
            <a:schemeClr val="tx1"/>
          </a:solidFill>
          <a:latin typeface="+mn-lt"/>
          <a:ea typeface="+mn-ea"/>
          <a:cs typeface="+mn-cs"/>
        </a:defRPr>
      </a:lvl4pPr>
      <a:lvl5pPr marL="8778057" algn="l" defTabSz="4389028" rtl="0" eaLnBrk="1" latinLnBrk="0" hangingPunct="1">
        <a:defRPr sz="8700" kern="1200">
          <a:solidFill>
            <a:schemeClr val="tx1"/>
          </a:solidFill>
          <a:latin typeface="+mn-lt"/>
          <a:ea typeface="+mn-ea"/>
          <a:cs typeface="+mn-cs"/>
        </a:defRPr>
      </a:lvl5pPr>
      <a:lvl6pPr marL="10972571" algn="l" defTabSz="4389028" rtl="0" eaLnBrk="1" latinLnBrk="0" hangingPunct="1">
        <a:defRPr sz="8700" kern="1200">
          <a:solidFill>
            <a:schemeClr val="tx1"/>
          </a:solidFill>
          <a:latin typeface="+mn-lt"/>
          <a:ea typeface="+mn-ea"/>
          <a:cs typeface="+mn-cs"/>
        </a:defRPr>
      </a:lvl6pPr>
      <a:lvl7pPr marL="13167085" algn="l" defTabSz="4389028" rtl="0" eaLnBrk="1" latinLnBrk="0" hangingPunct="1">
        <a:defRPr sz="8700" kern="1200">
          <a:solidFill>
            <a:schemeClr val="tx1"/>
          </a:solidFill>
          <a:latin typeface="+mn-lt"/>
          <a:ea typeface="+mn-ea"/>
          <a:cs typeface="+mn-cs"/>
        </a:defRPr>
      </a:lvl7pPr>
      <a:lvl8pPr marL="15361599" algn="l" defTabSz="4389028" rtl="0" eaLnBrk="1" latinLnBrk="0" hangingPunct="1">
        <a:defRPr sz="8700" kern="1200">
          <a:solidFill>
            <a:schemeClr val="tx1"/>
          </a:solidFill>
          <a:latin typeface="+mn-lt"/>
          <a:ea typeface="+mn-ea"/>
          <a:cs typeface="+mn-cs"/>
        </a:defRPr>
      </a:lvl8pPr>
      <a:lvl9pPr marL="17556114" algn="l" defTabSz="4389028"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4.png"/><Relationship Id="rId7" Type="http://schemas.openxmlformats.org/officeDocument/2006/relationships/image" Target="../media/image8.emf"/><Relationship Id="rId2"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nvSpPr>
        <p:spPr>
          <a:xfrm>
            <a:off x="-1" y="0"/>
            <a:ext cx="43891203" cy="32918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35" name="Rectangle 34"/>
          <p:cNvSpPr/>
          <p:nvPr/>
        </p:nvSpPr>
        <p:spPr>
          <a:xfrm>
            <a:off x="-1" y="-1"/>
            <a:ext cx="43891203" cy="5858413"/>
          </a:xfrm>
          <a:prstGeom prst="rect">
            <a:avLst/>
          </a:prstGeom>
          <a:gradFill flip="none" rotWithShape="1">
            <a:gsLst>
              <a:gs pos="0">
                <a:srgbClr val="8CB1BE"/>
              </a:gs>
              <a:gs pos="9000">
                <a:srgbClr val="E1EBEF"/>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47" name="Rectangle 46"/>
          <p:cNvSpPr/>
          <p:nvPr/>
        </p:nvSpPr>
        <p:spPr>
          <a:xfrm>
            <a:off x="-2" y="5858412"/>
            <a:ext cx="43891203" cy="320040"/>
          </a:xfrm>
          <a:prstGeom prst="rect">
            <a:avLst/>
          </a:prstGeom>
          <a:solidFill>
            <a:srgbClr val="2336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48" name="Rectangle 47"/>
          <p:cNvSpPr/>
          <p:nvPr/>
        </p:nvSpPr>
        <p:spPr>
          <a:xfrm>
            <a:off x="-1" y="32063879"/>
            <a:ext cx="43891203" cy="854521"/>
          </a:xfrm>
          <a:prstGeom prst="rect">
            <a:avLst/>
          </a:prstGeom>
          <a:solidFill>
            <a:srgbClr val="2336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36" name="Text Placeholder 9">
            <a:extLst>
              <a:ext uri="{FF2B5EF4-FFF2-40B4-BE49-F238E27FC236}">
                <a16:creationId xmlns:a16="http://schemas.microsoft.com/office/drawing/2014/main" id="{ADC1708B-DBA7-405A-832D-BDB694DCC894}"/>
              </a:ext>
            </a:extLst>
          </p:cNvPr>
          <p:cNvSpPr txBox="1"/>
          <p:nvPr/>
        </p:nvSpPr>
        <p:spPr>
          <a:xfrm>
            <a:off x="10034675" y="406086"/>
            <a:ext cx="24883322" cy="2456075"/>
          </a:xfrm>
          <a:prstGeom prst="rect">
            <a:avLst/>
          </a:prstGeom>
        </p:spPr>
        <p:txBody>
          <a:bodyPr/>
          <a:lstStyle>
            <a:defPPr>
              <a:defRPr kern="1200" smtId="4294967295"/>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pPr algn="ctr"/>
            <a:r>
              <a:rPr lang="en-US" sz="6600" b="1" dirty="0">
                <a:solidFill>
                  <a:srgbClr val="C00000"/>
                </a:solidFill>
                <a:latin typeface="Bree Serif" panose="02000503040000020004" pitchFamily="2" charset="0"/>
                <a:cs typeface="Arial" panose="020B0604020202020204" pitchFamily="34" charset="0"/>
              </a:rPr>
              <a:t>Robust Resource Allocation Model Using Edge Computing for Delay Sensitive Tasks in Vehicle to Infrastructure (V2I) Networks</a:t>
            </a:r>
            <a:endParaRPr lang="en-US" sz="6600" b="1" dirty="0">
              <a:solidFill>
                <a:srgbClr val="C00000"/>
              </a:solidFill>
              <a:effectLst/>
              <a:latin typeface="Bree Serif" panose="02000503040000020004" pitchFamily="2" charset="0"/>
              <a:cs typeface="Arial" panose="020B0604020202020204" pitchFamily="34" charset="0"/>
            </a:endParaRPr>
          </a:p>
        </p:txBody>
      </p:sp>
      <p:sp>
        <p:nvSpPr>
          <p:cNvPr id="37" name="Text Placeholder 11">
            <a:extLst>
              <a:ext uri="{FF2B5EF4-FFF2-40B4-BE49-F238E27FC236}">
                <a16:creationId xmlns:a16="http://schemas.microsoft.com/office/drawing/2014/main" id="{D99616FF-2607-417E-B672-719261008DB5}"/>
              </a:ext>
            </a:extLst>
          </p:cNvPr>
          <p:cNvSpPr txBox="1"/>
          <p:nvPr/>
        </p:nvSpPr>
        <p:spPr>
          <a:xfrm>
            <a:off x="9656339" y="3020783"/>
            <a:ext cx="24883322" cy="1717393"/>
          </a:xfrm>
          <a:prstGeom prst="rect">
            <a:avLst/>
          </a:prstGeom>
        </p:spPr>
        <p:txBody>
          <a:bodyPr wrap="square">
            <a:spAutoFit/>
          </a:bodyPr>
          <a:lstStyle>
            <a:defPPr>
              <a:defRPr kern="1200" smtId="4294967295"/>
            </a:defPPr>
            <a:lvl1pPr marL="0" indent="0" algn="l" defTabSz="4389028" rtl="0" eaLnBrk="1" latinLnBrk="0" hangingPunct="1">
              <a:spcBef>
                <a:spcPct val="20000"/>
              </a:spcBef>
              <a:buFont typeface="Arial" pitchFamily="34" charset="0"/>
              <a:buNone/>
              <a:defRPr sz="13400" kern="120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pPr algn="ctr"/>
            <a:r>
              <a:rPr lang="en-US" sz="4800" dirty="0">
                <a:latin typeface="Open Sans" panose="020B0606030504020204" pitchFamily="34" charset="0"/>
                <a:ea typeface="Open Sans" panose="020B0606030504020204" pitchFamily="34" charset="0"/>
                <a:cs typeface="Open Sans" panose="020B0606030504020204" pitchFamily="34" charset="0"/>
              </a:rPr>
              <a:t>Anna Kovalenko, Razin Farhan Hussain and Mohsen Amini Salehi</a:t>
            </a:r>
          </a:p>
          <a:p>
            <a:pPr algn="ctr"/>
            <a:r>
              <a:rPr lang="en-US" sz="4800" dirty="0">
                <a:latin typeface="Open Sans" panose="020B0606030504020204" pitchFamily="34" charset="0"/>
                <a:ea typeface="Open Sans" panose="020B0606030504020204" pitchFamily="34" charset="0"/>
                <a:cs typeface="Open Sans" panose="020B0606030504020204" pitchFamily="34" charset="0"/>
              </a:rPr>
              <a:t>University of Louisiana at Lafayette, High Performance Cloud Computing Lab</a:t>
            </a:r>
          </a:p>
        </p:txBody>
      </p:sp>
      <p:sp>
        <p:nvSpPr>
          <p:cNvPr id="28" name="TextBox 27">
            <a:extLst>
              <a:ext uri="{FF2B5EF4-FFF2-40B4-BE49-F238E27FC236}">
                <a16:creationId xmlns:a16="http://schemas.microsoft.com/office/drawing/2014/main" id="{C3FEB7B2-C6D8-4575-8681-61A508AC12E2}"/>
              </a:ext>
            </a:extLst>
          </p:cNvPr>
          <p:cNvSpPr txBox="1"/>
          <p:nvPr/>
        </p:nvSpPr>
        <p:spPr>
          <a:xfrm>
            <a:off x="1265690" y="23902696"/>
            <a:ext cx="12648697" cy="1015663"/>
          </a:xfrm>
          <a:prstGeom prst="rect">
            <a:avLst/>
          </a:prstGeom>
          <a:ln>
            <a:noFill/>
          </a:ln>
          <a:effectLst>
            <a:outerShdw dist="114300" dir="5400000" algn="t" rotWithShape="0">
              <a:srgbClr val="EF5B5B"/>
            </a:outerShdw>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defTabSz="4702588">
              <a:defRPr/>
            </a:pPr>
            <a:r>
              <a:rPr lang="en-US" sz="6000" dirty="0">
                <a:latin typeface="Bree Serif" panose="02000503040000020004" pitchFamily="2" charset="0"/>
              </a:rPr>
              <a:t>Scenario</a:t>
            </a:r>
          </a:p>
        </p:txBody>
      </p:sp>
      <p:sp>
        <p:nvSpPr>
          <p:cNvPr id="29" name="TextBox 28">
            <a:extLst>
              <a:ext uri="{FF2B5EF4-FFF2-40B4-BE49-F238E27FC236}">
                <a16:creationId xmlns:a16="http://schemas.microsoft.com/office/drawing/2014/main" id="{C8CF195C-51C5-4513-BC8D-A4C0776E21CE}"/>
              </a:ext>
            </a:extLst>
          </p:cNvPr>
          <p:cNvSpPr txBox="1"/>
          <p:nvPr/>
        </p:nvSpPr>
        <p:spPr>
          <a:xfrm>
            <a:off x="1295903" y="6468012"/>
            <a:ext cx="12648697" cy="1015663"/>
          </a:xfrm>
          <a:prstGeom prst="rect">
            <a:avLst/>
          </a:prstGeom>
          <a:ln>
            <a:noFill/>
          </a:ln>
          <a:effectLst>
            <a:outerShdw dist="114300" dir="5400000" algn="t" rotWithShape="0">
              <a:srgbClr val="EF5B5B"/>
            </a:outerShdw>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defTabSz="4702588">
              <a:defRPr/>
            </a:pPr>
            <a:r>
              <a:rPr lang="en-US" sz="6000" dirty="0">
                <a:latin typeface="Bree Serif" panose="02000503040000020004" pitchFamily="2" charset="0"/>
              </a:rPr>
              <a:t>Abstract</a:t>
            </a:r>
          </a:p>
        </p:txBody>
      </p:sp>
      <p:sp>
        <p:nvSpPr>
          <p:cNvPr id="940" name="TextBox 939">
            <a:extLst>
              <a:ext uri="{FF2B5EF4-FFF2-40B4-BE49-F238E27FC236}">
                <a16:creationId xmlns:a16="http://schemas.microsoft.com/office/drawing/2014/main" id="{E85DBFDF-867A-4822-886E-00090E8226DD}"/>
              </a:ext>
            </a:extLst>
          </p:cNvPr>
          <p:cNvSpPr txBox="1"/>
          <p:nvPr/>
        </p:nvSpPr>
        <p:spPr>
          <a:xfrm>
            <a:off x="1295896" y="7960193"/>
            <a:ext cx="12648699" cy="2123658"/>
          </a:xfrm>
          <a:prstGeom prst="rect">
            <a:avLst/>
          </a:prstGeom>
          <a:noFill/>
        </p:spPr>
        <p:txBody>
          <a:bodyPr wrap="square" rtlCol="0">
            <a:spAutoFit/>
          </a:bodyPr>
          <a:lstStyle>
            <a:defPPr>
              <a:defRPr kern="1200" smtId="4294967295"/>
            </a:defPPr>
          </a:lstStyle>
          <a:p>
            <a:pPr marL="571500" indent="-571500" algn="just">
              <a:buFont typeface="Arial" panose="020B0604020202020204" pitchFamily="34" charset="0"/>
              <a:buChar char="•"/>
            </a:pPr>
            <a:r>
              <a:rPr lang="en-US" sz="3300" dirty="0"/>
              <a:t>Autonomous vehicles require reliable services to manage hazardous road situations. Such services can be provided by Vehicle-to-Infrastructure (V2I) networks. </a:t>
            </a:r>
          </a:p>
          <a:p>
            <a:r>
              <a:rPr lang="en-US" sz="3300" dirty="0"/>
              <a:t> </a:t>
            </a:r>
          </a:p>
        </p:txBody>
      </p:sp>
      <p:sp>
        <p:nvSpPr>
          <p:cNvPr id="53" name="TextBox 52">
            <a:extLst>
              <a:ext uri="{FF2B5EF4-FFF2-40B4-BE49-F238E27FC236}">
                <a16:creationId xmlns:a16="http://schemas.microsoft.com/office/drawing/2014/main" id="{D46BBE28-F297-4ACF-9FF2-A8CACF4EEE5F}"/>
              </a:ext>
            </a:extLst>
          </p:cNvPr>
          <p:cNvSpPr txBox="1"/>
          <p:nvPr/>
        </p:nvSpPr>
        <p:spPr>
          <a:xfrm>
            <a:off x="31285446" y="18136644"/>
            <a:ext cx="11636589" cy="1015663"/>
          </a:xfrm>
          <a:prstGeom prst="rect">
            <a:avLst/>
          </a:prstGeom>
          <a:ln>
            <a:noFill/>
          </a:ln>
          <a:effectLst>
            <a:outerShdw dist="114300" dir="5400000" algn="t" rotWithShape="0">
              <a:srgbClr val="EF5B5B"/>
            </a:outerShdw>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defTabSz="4702588">
              <a:defRPr/>
            </a:pPr>
            <a:r>
              <a:rPr lang="en-US" sz="6000" dirty="0">
                <a:latin typeface="Bree Serif" panose="02000503040000020004" pitchFamily="2" charset="0"/>
              </a:rPr>
              <a:t>Conclusion</a:t>
            </a:r>
          </a:p>
        </p:txBody>
      </p:sp>
      <p:sp>
        <p:nvSpPr>
          <p:cNvPr id="10" name="Rectangle 7">
            <a:extLst>
              <a:ext uri="{FF2B5EF4-FFF2-40B4-BE49-F238E27FC236}">
                <a16:creationId xmlns:a16="http://schemas.microsoft.com/office/drawing/2014/main" id="{426A10B4-2029-BF4D-AEA6-05A1A3E33223}"/>
              </a:ext>
            </a:extLst>
          </p:cNvPr>
          <p:cNvSpPr>
            <a:spLocks noChangeArrowheads="1"/>
          </p:cNvSpPr>
          <p:nvPr/>
        </p:nvSpPr>
        <p:spPr bwMode="auto">
          <a:xfrm>
            <a:off x="0" y="0"/>
            <a:ext cx="43891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ru-RU"/>
          </a:p>
        </p:txBody>
      </p:sp>
      <p:sp>
        <p:nvSpPr>
          <p:cNvPr id="12" name="Rectangle 9">
            <a:extLst>
              <a:ext uri="{FF2B5EF4-FFF2-40B4-BE49-F238E27FC236}">
                <a16:creationId xmlns:a16="http://schemas.microsoft.com/office/drawing/2014/main" id="{9371E365-E859-A440-AF80-E709AE680B23}"/>
              </a:ext>
            </a:extLst>
          </p:cNvPr>
          <p:cNvSpPr>
            <a:spLocks noChangeArrowheads="1"/>
          </p:cNvSpPr>
          <p:nvPr/>
        </p:nvSpPr>
        <p:spPr bwMode="auto">
          <a:xfrm>
            <a:off x="152400" y="152400"/>
            <a:ext cx="43891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endParaRPr lang="ru-RU"/>
          </a:p>
        </p:txBody>
      </p:sp>
      <p:pic>
        <p:nvPicPr>
          <p:cNvPr id="4" name="Picture 3">
            <a:extLst>
              <a:ext uri="{FF2B5EF4-FFF2-40B4-BE49-F238E27FC236}">
                <a16:creationId xmlns:a16="http://schemas.microsoft.com/office/drawing/2014/main" id="{99CA43A2-AC8A-6041-8F91-1C4D533023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7590" y="9789254"/>
            <a:ext cx="8184899" cy="5827856"/>
          </a:xfrm>
          <a:prstGeom prst="rect">
            <a:avLst/>
          </a:prstGeom>
        </p:spPr>
      </p:pic>
      <p:sp>
        <p:nvSpPr>
          <p:cNvPr id="5" name="TextBox 4">
            <a:extLst>
              <a:ext uri="{FF2B5EF4-FFF2-40B4-BE49-F238E27FC236}">
                <a16:creationId xmlns:a16="http://schemas.microsoft.com/office/drawing/2014/main" id="{9C74F4DE-E341-194B-B54D-C7479C94D138}"/>
              </a:ext>
            </a:extLst>
          </p:cNvPr>
          <p:cNvSpPr txBox="1"/>
          <p:nvPr/>
        </p:nvSpPr>
        <p:spPr>
          <a:xfrm>
            <a:off x="1295896" y="17006196"/>
            <a:ext cx="12648697" cy="7201972"/>
          </a:xfrm>
          <a:prstGeom prst="rect">
            <a:avLst/>
          </a:prstGeom>
          <a:noFill/>
        </p:spPr>
        <p:txBody>
          <a:bodyPr wrap="square" rtlCol="0">
            <a:spAutoFit/>
          </a:bodyPr>
          <a:lstStyle/>
          <a:p>
            <a:pPr marL="457200" indent="-457200" algn="just">
              <a:buFont typeface="Arial" panose="020B0604020202020204" pitchFamily="34" charset="0"/>
              <a:buChar char="•"/>
            </a:pPr>
            <a:r>
              <a:rPr lang="en-US" sz="3300" dirty="0"/>
              <a:t>For example, Disaster Updates or Hazard Alerts have an urgent nature and have no value if executed after a certain time point.</a:t>
            </a:r>
          </a:p>
          <a:p>
            <a:pPr marL="457200" indent="-457200" algn="just">
              <a:buFont typeface="Arial" panose="020B0604020202020204" pitchFamily="34" charset="0"/>
              <a:buChar char="•"/>
            </a:pPr>
            <a:r>
              <a:rPr lang="en-US" sz="3300" dirty="0"/>
              <a:t>The consequences of even a millisecond delay for such urgent requests can be dangerous, sometimes fatal.</a:t>
            </a:r>
          </a:p>
          <a:p>
            <a:pPr marL="457200" indent="-457200" algn="just">
              <a:buFont typeface="Arial" panose="020B0604020202020204" pitchFamily="34" charset="0"/>
              <a:buChar char="•"/>
            </a:pPr>
            <a:r>
              <a:rPr lang="en-US" sz="3300" dirty="0"/>
              <a:t>During increased traffic congestion, it is hard for V2I systems to provide optimal service time for urgent requests.</a:t>
            </a:r>
          </a:p>
          <a:p>
            <a:pPr algn="just"/>
            <a:endParaRPr lang="en-US" sz="3300" dirty="0"/>
          </a:p>
          <a:p>
            <a:pPr algn="just"/>
            <a:r>
              <a:rPr lang="en-US" sz="3300" b="1" dirty="0"/>
              <a:t>The goal of our research is to improve the ability of V2I systems to maintain optimal performance level during unusually dense service request arrival.</a:t>
            </a:r>
          </a:p>
          <a:p>
            <a:pPr algn="just"/>
            <a:endParaRPr lang="en-US" sz="3300" b="1" dirty="0"/>
          </a:p>
          <a:p>
            <a:pPr marL="457200" indent="-457200" algn="just">
              <a:buFont typeface="Arial" panose="020B0604020202020204" pitchFamily="34" charset="0"/>
              <a:buChar char="•"/>
            </a:pPr>
            <a:r>
              <a:rPr lang="en-US" sz="3300" dirty="0"/>
              <a:t>The main question: How to allocate arriving requests among the Base Stations so the number of requests meeting their deadline is maximized? </a:t>
            </a:r>
          </a:p>
        </p:txBody>
      </p:sp>
      <p:pic>
        <p:nvPicPr>
          <p:cNvPr id="11" name="Picture 10">
            <a:extLst>
              <a:ext uri="{FF2B5EF4-FFF2-40B4-BE49-F238E27FC236}">
                <a16:creationId xmlns:a16="http://schemas.microsoft.com/office/drawing/2014/main" id="{76E83E77-1376-4441-8083-50F7C6746D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7446" y="714949"/>
            <a:ext cx="8736495" cy="3779630"/>
          </a:xfrm>
          <a:prstGeom prst="rect">
            <a:avLst/>
          </a:prstGeom>
        </p:spPr>
      </p:pic>
      <p:pic>
        <p:nvPicPr>
          <p:cNvPr id="17" name="Picture 16">
            <a:extLst>
              <a:ext uri="{FF2B5EF4-FFF2-40B4-BE49-F238E27FC236}">
                <a16:creationId xmlns:a16="http://schemas.microsoft.com/office/drawing/2014/main" id="{36C9A8EF-7D8A-2946-9834-7FAB3FC810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259764" y="714948"/>
            <a:ext cx="7863990" cy="3779630"/>
          </a:xfrm>
          <a:prstGeom prst="rect">
            <a:avLst/>
          </a:prstGeom>
        </p:spPr>
      </p:pic>
      <p:sp>
        <p:nvSpPr>
          <p:cNvPr id="19" name="TextBox 18">
            <a:extLst>
              <a:ext uri="{FF2B5EF4-FFF2-40B4-BE49-F238E27FC236}">
                <a16:creationId xmlns:a16="http://schemas.microsoft.com/office/drawing/2014/main" id="{4C5BBA08-1758-3146-AB6A-C987ACF473CE}"/>
              </a:ext>
            </a:extLst>
          </p:cNvPr>
          <p:cNvSpPr txBox="1"/>
          <p:nvPr/>
        </p:nvSpPr>
        <p:spPr>
          <a:xfrm>
            <a:off x="1372095" y="15807129"/>
            <a:ext cx="12572498" cy="1015663"/>
          </a:xfrm>
          <a:prstGeom prst="rect">
            <a:avLst/>
          </a:prstGeom>
          <a:noFill/>
        </p:spPr>
        <p:txBody>
          <a:bodyPr wrap="square" rtlCol="0">
            <a:spAutoFit/>
          </a:bodyPr>
          <a:lstStyle/>
          <a:p>
            <a:pPr algn="ctr"/>
            <a:r>
              <a:rPr lang="en-US" sz="2000" i="1" dirty="0"/>
              <a:t>Figure 1. </a:t>
            </a:r>
            <a:r>
              <a:rPr lang="en-US" sz="2000" dirty="0"/>
              <a:t>Vehicle-to-Infrastructure network. Adapted from </a:t>
            </a:r>
            <a:r>
              <a:rPr lang="en-US" sz="2000" i="1" dirty="0"/>
              <a:t>Vehicle-to-Infrastructure (V2I) Resourc</a:t>
            </a:r>
            <a:r>
              <a:rPr lang="en-US" sz="2000" dirty="0"/>
              <a:t>es by Intelligent Transportation Systems Joint Program Office of the US Department of Transportation, retrieved from https://www.its.dot.gov/images/Image38.jpg</a:t>
            </a:r>
          </a:p>
        </p:txBody>
      </p:sp>
      <p:sp>
        <p:nvSpPr>
          <p:cNvPr id="21" name="TextBox 20">
            <a:extLst>
              <a:ext uri="{FF2B5EF4-FFF2-40B4-BE49-F238E27FC236}">
                <a16:creationId xmlns:a16="http://schemas.microsoft.com/office/drawing/2014/main" id="{0A60E3A7-B52E-8541-82AF-9B17D6D9F2EE}"/>
              </a:ext>
            </a:extLst>
          </p:cNvPr>
          <p:cNvSpPr txBox="1"/>
          <p:nvPr/>
        </p:nvSpPr>
        <p:spPr>
          <a:xfrm>
            <a:off x="1551436" y="30758656"/>
            <a:ext cx="12077204" cy="923330"/>
          </a:xfrm>
          <a:prstGeom prst="rect">
            <a:avLst/>
          </a:prstGeom>
          <a:noFill/>
        </p:spPr>
        <p:txBody>
          <a:bodyPr wrap="square" rtlCol="0">
            <a:spAutoFit/>
          </a:bodyPr>
          <a:lstStyle/>
          <a:p>
            <a:pPr algn="ctr"/>
            <a:r>
              <a:rPr lang="en-US" sz="2000" i="1" dirty="0"/>
              <a:t>Figure 2. </a:t>
            </a:r>
            <a:r>
              <a:rPr lang="en-US" sz="2000" dirty="0"/>
              <a:t> A Vehicle to Infrastructure (V2I) scenario where vehicles send requests to a Base Station and receive the response. A Base Station is a roadside unit with communicational and computational abilities.</a:t>
            </a:r>
          </a:p>
          <a:p>
            <a:endParaRPr lang="ru-RU" sz="1400" i="1" dirty="0"/>
          </a:p>
        </p:txBody>
      </p:sp>
      <p:sp>
        <p:nvSpPr>
          <p:cNvPr id="40" name="TextBox 39">
            <a:extLst>
              <a:ext uri="{FF2B5EF4-FFF2-40B4-BE49-F238E27FC236}">
                <a16:creationId xmlns:a16="http://schemas.microsoft.com/office/drawing/2014/main" id="{37A47C29-C8AA-1545-86D4-E808394CACD1}"/>
              </a:ext>
            </a:extLst>
          </p:cNvPr>
          <p:cNvSpPr txBox="1"/>
          <p:nvPr/>
        </p:nvSpPr>
        <p:spPr>
          <a:xfrm>
            <a:off x="15240504" y="6455605"/>
            <a:ext cx="14960061" cy="1015663"/>
          </a:xfrm>
          <a:prstGeom prst="rect">
            <a:avLst/>
          </a:prstGeom>
          <a:ln>
            <a:noFill/>
          </a:ln>
          <a:effectLst>
            <a:outerShdw dist="114300" dir="5400000" algn="t" rotWithShape="0">
              <a:srgbClr val="EF5B5B"/>
            </a:outerShdw>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defTabSz="4702588">
              <a:defRPr/>
            </a:pPr>
            <a:r>
              <a:rPr lang="en-US" sz="6000" dirty="0">
                <a:latin typeface="Bree Serif" panose="02000503040000020004" pitchFamily="2" charset="0"/>
              </a:rPr>
              <a:t>Proposed Resource Allocation Model </a:t>
            </a:r>
          </a:p>
        </p:txBody>
      </p:sp>
      <p:pic>
        <p:nvPicPr>
          <p:cNvPr id="34" name="Picture 33">
            <a:extLst>
              <a:ext uri="{FF2B5EF4-FFF2-40B4-BE49-F238E27FC236}">
                <a16:creationId xmlns:a16="http://schemas.microsoft.com/office/drawing/2014/main" id="{73B37189-8DB2-A44D-B600-DE320CA679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736746" y="9121041"/>
            <a:ext cx="13259519" cy="10603113"/>
          </a:xfrm>
          <a:prstGeom prst="rect">
            <a:avLst/>
          </a:prstGeom>
        </p:spPr>
      </p:pic>
      <p:pic>
        <p:nvPicPr>
          <p:cNvPr id="41" name="Picture 40">
            <a:extLst>
              <a:ext uri="{FF2B5EF4-FFF2-40B4-BE49-F238E27FC236}">
                <a16:creationId xmlns:a16="http://schemas.microsoft.com/office/drawing/2014/main" id="{A90760CC-A23D-D14A-8ADE-6BBDFCED116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72083" y="25254580"/>
            <a:ext cx="10035912" cy="5313130"/>
          </a:xfrm>
          <a:prstGeom prst="rect">
            <a:avLst/>
          </a:prstGeom>
        </p:spPr>
      </p:pic>
      <p:sp>
        <p:nvSpPr>
          <p:cNvPr id="42" name="TextBox 41">
            <a:extLst>
              <a:ext uri="{FF2B5EF4-FFF2-40B4-BE49-F238E27FC236}">
                <a16:creationId xmlns:a16="http://schemas.microsoft.com/office/drawing/2014/main" id="{19F6FC12-A42E-FD47-A04D-AB498C1BB762}"/>
              </a:ext>
            </a:extLst>
          </p:cNvPr>
          <p:cNvSpPr txBox="1"/>
          <p:nvPr/>
        </p:nvSpPr>
        <p:spPr>
          <a:xfrm>
            <a:off x="15736748" y="20228830"/>
            <a:ext cx="13259517" cy="2123658"/>
          </a:xfrm>
          <a:prstGeom prst="rect">
            <a:avLst/>
          </a:prstGeom>
          <a:noFill/>
        </p:spPr>
        <p:txBody>
          <a:bodyPr wrap="square" rtlCol="0">
            <a:spAutoFit/>
          </a:bodyPr>
          <a:lstStyle/>
          <a:p>
            <a:pPr marL="457200" indent="-457200" algn="just">
              <a:buFont typeface="Arial" panose="020B0604020202020204" pitchFamily="34" charset="0"/>
              <a:buChar char="•"/>
            </a:pPr>
            <a:r>
              <a:rPr lang="en-US" sz="3300" dirty="0"/>
              <a:t>Allocation decision is made based on a calculated probability of the arriving request to be served in time on several neighboring Base Stations. </a:t>
            </a:r>
          </a:p>
          <a:p>
            <a:endParaRPr lang="ru-RU" sz="3300" dirty="0"/>
          </a:p>
        </p:txBody>
      </p:sp>
      <p:sp>
        <p:nvSpPr>
          <p:cNvPr id="44" name="TextBox 43">
            <a:extLst>
              <a:ext uri="{FF2B5EF4-FFF2-40B4-BE49-F238E27FC236}">
                <a16:creationId xmlns:a16="http://schemas.microsoft.com/office/drawing/2014/main" id="{FA6ECDB3-585D-5749-8980-0EB3ECE68F94}"/>
              </a:ext>
            </a:extLst>
          </p:cNvPr>
          <p:cNvSpPr txBox="1"/>
          <p:nvPr/>
        </p:nvSpPr>
        <p:spPr>
          <a:xfrm>
            <a:off x="15482791" y="7912659"/>
            <a:ext cx="13513474" cy="2123658"/>
          </a:xfrm>
          <a:prstGeom prst="rect">
            <a:avLst/>
          </a:prstGeom>
          <a:noFill/>
        </p:spPr>
        <p:txBody>
          <a:bodyPr wrap="square" rtlCol="0">
            <a:spAutoFit/>
          </a:bodyPr>
          <a:lstStyle/>
          <a:p>
            <a:pPr marL="457200" indent="-457200" algn="just">
              <a:buFont typeface="Arial" panose="020B0604020202020204" pitchFamily="34" charset="0"/>
              <a:buChar char="•"/>
            </a:pPr>
            <a:r>
              <a:rPr lang="en-US" sz="3300" dirty="0"/>
              <a:t>When request arrives to a Base Station it enters the Load Balancer. </a:t>
            </a:r>
          </a:p>
          <a:p>
            <a:pPr marL="457200" indent="-457200" algn="just">
              <a:buFont typeface="Arial" panose="020B0604020202020204" pitchFamily="34" charset="0"/>
              <a:buChar char="•"/>
            </a:pPr>
            <a:r>
              <a:rPr lang="en-US" sz="3300" dirty="0"/>
              <a:t>The Load Balancer allocates arriving tasks between neighboring Base Stations. </a:t>
            </a:r>
          </a:p>
          <a:p>
            <a:endParaRPr lang="ru-RU" sz="3300" dirty="0"/>
          </a:p>
        </p:txBody>
      </p:sp>
      <p:sp>
        <p:nvSpPr>
          <p:cNvPr id="54" name="TextBox 53">
            <a:extLst>
              <a:ext uri="{FF2B5EF4-FFF2-40B4-BE49-F238E27FC236}">
                <a16:creationId xmlns:a16="http://schemas.microsoft.com/office/drawing/2014/main" id="{A7FC8459-9E24-7E44-BBED-204F1E68E657}"/>
              </a:ext>
            </a:extLst>
          </p:cNvPr>
          <p:cNvSpPr txBox="1"/>
          <p:nvPr/>
        </p:nvSpPr>
        <p:spPr>
          <a:xfrm>
            <a:off x="15160471" y="21788787"/>
            <a:ext cx="15040093" cy="1015663"/>
          </a:xfrm>
          <a:prstGeom prst="rect">
            <a:avLst/>
          </a:prstGeom>
          <a:ln>
            <a:noFill/>
          </a:ln>
          <a:effectLst>
            <a:outerShdw dist="114300" dir="5400000" algn="t" rotWithShape="0">
              <a:srgbClr val="EF5B5B"/>
            </a:outerShdw>
          </a:effectLst>
        </p:spPr>
        <p:style>
          <a:lnRef idx="2">
            <a:schemeClr val="dk1"/>
          </a:lnRef>
          <a:fillRef idx="1">
            <a:schemeClr val="lt1"/>
          </a:fillRef>
          <a:effectRef idx="0">
            <a:schemeClr val="dk1"/>
          </a:effectRef>
          <a:fontRef idx="minor">
            <a:schemeClr val="dk1"/>
          </a:fontRef>
        </p:style>
        <p:txBody>
          <a:bodyPr wrap="square" rtlCol="0">
            <a:spAutoFit/>
          </a:bodyPr>
          <a:lstStyle/>
          <a:p>
            <a:pPr algn="ctr" defTabSz="4702588">
              <a:defRPr/>
            </a:pPr>
            <a:r>
              <a:rPr lang="en-US" sz="6000" dirty="0">
                <a:latin typeface="Bree Serif" panose="02000503040000020004" pitchFamily="2" charset="0"/>
              </a:rPr>
              <a:t>Performance Evaluation</a:t>
            </a:r>
          </a:p>
        </p:txBody>
      </p:sp>
      <p:pic>
        <p:nvPicPr>
          <p:cNvPr id="51" name="Picture 50">
            <a:extLst>
              <a:ext uri="{FF2B5EF4-FFF2-40B4-BE49-F238E27FC236}">
                <a16:creationId xmlns:a16="http://schemas.microsoft.com/office/drawing/2014/main" id="{978B147B-EB09-A64D-A6ED-F93D85BECB5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0408385" y="7111736"/>
            <a:ext cx="12513650" cy="10171776"/>
          </a:xfrm>
          <a:prstGeom prst="rect">
            <a:avLst/>
          </a:prstGeom>
        </p:spPr>
      </p:pic>
      <p:pic>
        <p:nvPicPr>
          <p:cNvPr id="55" name="Picture 54">
            <a:extLst>
              <a:ext uri="{FF2B5EF4-FFF2-40B4-BE49-F238E27FC236}">
                <a16:creationId xmlns:a16="http://schemas.microsoft.com/office/drawing/2014/main" id="{6570FC8C-8938-2E41-8634-9A556D5A6F2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275568" y="23164048"/>
            <a:ext cx="12648697" cy="8467915"/>
          </a:xfrm>
          <a:prstGeom prst="rect">
            <a:avLst/>
          </a:prstGeom>
        </p:spPr>
      </p:pic>
      <p:sp>
        <p:nvSpPr>
          <p:cNvPr id="56" name="TextBox 55">
            <a:extLst>
              <a:ext uri="{FF2B5EF4-FFF2-40B4-BE49-F238E27FC236}">
                <a16:creationId xmlns:a16="http://schemas.microsoft.com/office/drawing/2014/main" id="{196DA527-57FC-D74C-8D43-DC7E2850E809}"/>
              </a:ext>
            </a:extLst>
          </p:cNvPr>
          <p:cNvSpPr txBox="1"/>
          <p:nvPr/>
        </p:nvSpPr>
        <p:spPr>
          <a:xfrm>
            <a:off x="31285446" y="20158904"/>
            <a:ext cx="11636589" cy="10248960"/>
          </a:xfrm>
          <a:prstGeom prst="rect">
            <a:avLst/>
          </a:prstGeom>
          <a:noFill/>
        </p:spPr>
        <p:txBody>
          <a:bodyPr wrap="square" rtlCol="0">
            <a:spAutoFit/>
          </a:bodyPr>
          <a:lstStyle/>
          <a:p>
            <a:pPr marL="457200" indent="-457200">
              <a:buFont typeface="Arial" panose="020B0604020202020204" pitchFamily="34" charset="0"/>
              <a:buChar char="•"/>
            </a:pPr>
            <a:r>
              <a:rPr lang="en-US" sz="3300" dirty="0"/>
              <a:t>Our model is tested against the Baseline which always allocates arriving task to a receiving Base Station. </a:t>
            </a:r>
          </a:p>
          <a:p>
            <a:endParaRPr lang="en-US" sz="3300" dirty="0"/>
          </a:p>
          <a:p>
            <a:pPr marL="457200" indent="-457200">
              <a:buFont typeface="Arial" panose="020B0604020202020204" pitchFamily="34" charset="0"/>
              <a:buChar char="•"/>
            </a:pPr>
            <a:r>
              <a:rPr lang="en-US" sz="3300" dirty="0"/>
              <a:t>Figure on the left represents results for overall system performance while increasing oversubscription level. </a:t>
            </a:r>
          </a:p>
          <a:p>
            <a:endParaRPr lang="en-US" sz="3300" dirty="0"/>
          </a:p>
          <a:p>
            <a:pPr marL="457200" indent="-457200">
              <a:buFont typeface="Arial" panose="020B0604020202020204" pitchFamily="34" charset="0"/>
              <a:buChar char="•"/>
            </a:pPr>
            <a:r>
              <a:rPr lang="en-US" sz="3300" dirty="0"/>
              <a:t>Our model provides noticeably better results when the number of vehicles is less than or equal to 100. Otherwise, it's performance decreases as well as the Baselines’ performance. Overall, our model performs 2-5 % better than the Baseline.</a:t>
            </a:r>
          </a:p>
          <a:p>
            <a:endParaRPr lang="en-US" sz="3300" dirty="0"/>
          </a:p>
          <a:p>
            <a:pPr marL="457200" indent="-457200">
              <a:buFont typeface="Arial" panose="020B0604020202020204" pitchFamily="34" charset="0"/>
              <a:buChar char="•"/>
            </a:pPr>
            <a:r>
              <a:rPr lang="en-US" sz="3300" dirty="0"/>
              <a:t>Proposed model showed significant improvement for urgent service requests. The figure above shows, that our model performs noticeably better. When the number of vehicles is low, it allows for up to 50 % improvement. With an increased amount of vehicles up to 20 % performance improvement is present.</a:t>
            </a:r>
          </a:p>
          <a:p>
            <a:endParaRPr lang="en-US" sz="3300" dirty="0"/>
          </a:p>
          <a:p>
            <a:pPr marL="457200" indent="-457200">
              <a:buFont typeface="Arial" panose="020B0604020202020204" pitchFamily="34" charset="0"/>
              <a:buChar char="•"/>
            </a:pPr>
            <a:r>
              <a:rPr lang="en-US" sz="3300" dirty="0"/>
              <a:t>Thus, the results of our research prove that the proposed model offers a better, more robust allocation algorithm. </a:t>
            </a:r>
            <a:endParaRPr lang="ru-RU" sz="3300" dirty="0"/>
          </a:p>
        </p:txBody>
      </p:sp>
    </p:spTree>
    <p:extLst>
      <p:ext uri="{BB962C8B-B14F-4D97-AF65-F5344CB8AC3E}">
        <p14:creationId xmlns:p14="http://schemas.microsoft.com/office/powerpoint/2010/main" val="2150916414"/>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contemplativecloud|09-20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4279</TotalTime>
  <Words>431</Words>
  <Application>Microsoft Macintosh PowerPoint</Application>
  <PresentationFormat>Custom</PresentationFormat>
  <Paragraphs>31</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Bree Serif</vt:lpstr>
      <vt:lpstr>Open Sans</vt:lpstr>
      <vt:lpstr>Calibri</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of a scientific poster</dc:title>
  <dc:subject>Free Research Poster</dc:subject>
  <dc:creator>Graphicsland/MakeSigns.com</dc:creator>
  <cp:keywords>scientific, research, template, custom, poster, presentation, symposium, printing, powerpoint, create, design, example, sample, download</cp:keywords>
  <dc:description>These templates are offered for free to help your create a poster ranging from nursing research posters to psychology research posters.</dc:description>
  <cp:lastModifiedBy>Kovalenko Anna O</cp:lastModifiedBy>
  <cp:revision>67</cp:revision>
  <dcterms:modified xsi:type="dcterms:W3CDTF">2018-11-12T12:55:09Z</dcterms:modified>
  <cp:category>research posters template</cp:category>
</cp:coreProperties>
</file>